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7" r:id="rId4"/>
  </p:sldMasterIdLst>
  <p:sldIdLst>
    <p:sldId id="256" r:id="rId5"/>
    <p:sldId id="270" r:id="rId6"/>
    <p:sldId id="295" r:id="rId7"/>
    <p:sldId id="293" r:id="rId8"/>
    <p:sldId id="294" r:id="rId9"/>
    <p:sldId id="292" r:id="rId10"/>
    <p:sldId id="291" r:id="rId11"/>
    <p:sldId id="296" r:id="rId12"/>
    <p:sldId id="297" r:id="rId13"/>
    <p:sldId id="290" r:id="rId14"/>
    <p:sldId id="289" r:id="rId15"/>
    <p:sldId id="288" r:id="rId16"/>
    <p:sldId id="287" r:id="rId17"/>
    <p:sldId id="286" r:id="rId18"/>
    <p:sldId id="268" r:id="rId19"/>
  </p:sldIdLst>
  <p:sldSz cx="12192000" cy="6858000"/>
  <p:notesSz cx="7019925" cy="9305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2D3B04-7C8A-C44A-999C-67CC038CD162}" v="116" dt="2022-05-10T21:26:18.831"/>
    <p1510:client id="{25C605C6-96E1-3D08-03BE-556059AD5A4D}" v="249" dt="2022-05-10T20:52:13.525"/>
    <p1510:client id="{34FC6C72-137F-F7C7-C40D-EC213AA8A665}" v="31" dt="2022-05-10T21:17:54.801"/>
    <p1510:client id="{E36E80FD-BF8D-AE4F-5877-378B4E13E81C}" v="276" dt="2022-05-10T20:17:34.111"/>
    <p1510:client id="{FF325019-D785-D2AB-E745-4C276670C52F}" v="208" dt="2022-05-10T20:51:50.7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King" userId="S::kevin.king@cerrocoso.edu::c6e62e0e-866a-4784-b122-85ff7e30c59d" providerId="AD" clId="Web-{25C605C6-96E1-3D08-03BE-556059AD5A4D}"/>
    <pc:docChg chg="modSld">
      <pc:chgData name="Kevin King" userId="S::kevin.king@cerrocoso.edu::c6e62e0e-866a-4784-b122-85ff7e30c59d" providerId="AD" clId="Web-{25C605C6-96E1-3D08-03BE-556059AD5A4D}" dt="2022-05-10T20:52:11.322" v="145" actId="20577"/>
      <pc:docMkLst>
        <pc:docMk/>
      </pc:docMkLst>
      <pc:sldChg chg="addSp delSp modSp">
        <pc:chgData name="Kevin King" userId="S::kevin.king@cerrocoso.edu::c6e62e0e-866a-4784-b122-85ff7e30c59d" providerId="AD" clId="Web-{25C605C6-96E1-3D08-03BE-556059AD5A4D}" dt="2022-05-10T20:52:11.322" v="145" actId="20577"/>
        <pc:sldMkLst>
          <pc:docMk/>
          <pc:sldMk cId="2796747769" sldId="293"/>
        </pc:sldMkLst>
        <pc:spChg chg="add del mod">
          <ac:chgData name="Kevin King" userId="S::kevin.king@cerrocoso.edu::c6e62e0e-866a-4784-b122-85ff7e30c59d" providerId="AD" clId="Web-{25C605C6-96E1-3D08-03BE-556059AD5A4D}" dt="2022-05-10T20:52:11.322" v="145" actId="20577"/>
          <ac:spMkLst>
            <pc:docMk/>
            <pc:sldMk cId="2796747769" sldId="293"/>
            <ac:spMk id="3" creationId="{2714EB7D-A8C4-46E7-BF7C-8FE9FBB5DAFD}"/>
          </ac:spMkLst>
        </pc:spChg>
      </pc:sldChg>
    </pc:docChg>
  </pc:docChgLst>
  <pc:docChgLst>
    <pc:chgData name="Michael Campbell" userId="S::michael.campbell@cerrocoso.edu::f4488432-0536-47bd-8c1d-c8989af0ff4e" providerId="AD" clId="Web-{34FC6C72-137F-F7C7-C40D-EC213AA8A665}"/>
    <pc:docChg chg="modSld">
      <pc:chgData name="Michael Campbell" userId="S::michael.campbell@cerrocoso.edu::f4488432-0536-47bd-8c1d-c8989af0ff4e" providerId="AD" clId="Web-{34FC6C72-137F-F7C7-C40D-EC213AA8A665}" dt="2022-05-10T21:17:51.348" v="15" actId="20577"/>
      <pc:docMkLst>
        <pc:docMk/>
      </pc:docMkLst>
      <pc:sldChg chg="modSp">
        <pc:chgData name="Michael Campbell" userId="S::michael.campbell@cerrocoso.edu::f4488432-0536-47bd-8c1d-c8989af0ff4e" providerId="AD" clId="Web-{34FC6C72-137F-F7C7-C40D-EC213AA8A665}" dt="2022-05-10T21:17:51.348" v="15" actId="20577"/>
        <pc:sldMkLst>
          <pc:docMk/>
          <pc:sldMk cId="636055951" sldId="294"/>
        </pc:sldMkLst>
        <pc:spChg chg="mod">
          <ac:chgData name="Michael Campbell" userId="S::michael.campbell@cerrocoso.edu::f4488432-0536-47bd-8c1d-c8989af0ff4e" providerId="AD" clId="Web-{34FC6C72-137F-F7C7-C40D-EC213AA8A665}" dt="2022-05-10T21:17:51.348" v="15" actId="20577"/>
          <ac:spMkLst>
            <pc:docMk/>
            <pc:sldMk cId="636055951" sldId="294"/>
            <ac:spMk id="3" creationId="{AFD8937D-CFD1-33E0-C139-46724A8F4BA6}"/>
          </ac:spMkLst>
        </pc:spChg>
      </pc:sldChg>
    </pc:docChg>
  </pc:docChgLst>
  <pc:docChgLst>
    <pc:chgData name="Michael Campbell" userId="S::michael.campbell@cerrocoso.edu::f4488432-0536-47bd-8c1d-c8989af0ff4e" providerId="AD" clId="Web-{E36E80FD-BF8D-AE4F-5877-378B4E13E81C}"/>
    <pc:docChg chg="modSld">
      <pc:chgData name="Michael Campbell" userId="S::michael.campbell@cerrocoso.edu::f4488432-0536-47bd-8c1d-c8989af0ff4e" providerId="AD" clId="Web-{E36E80FD-BF8D-AE4F-5877-378B4E13E81C}" dt="2022-05-10T20:17:34.017" v="150" actId="14100"/>
      <pc:docMkLst>
        <pc:docMk/>
      </pc:docMkLst>
      <pc:sldChg chg="addSp modSp">
        <pc:chgData name="Michael Campbell" userId="S::michael.campbell@cerrocoso.edu::f4488432-0536-47bd-8c1d-c8989af0ff4e" providerId="AD" clId="Web-{E36E80FD-BF8D-AE4F-5877-378B4E13E81C}" dt="2022-05-10T20:17:34.017" v="150" actId="14100"/>
        <pc:sldMkLst>
          <pc:docMk/>
          <pc:sldMk cId="636055951" sldId="294"/>
        </pc:sldMkLst>
        <pc:spChg chg="add mod">
          <ac:chgData name="Michael Campbell" userId="S::michael.campbell@cerrocoso.edu::f4488432-0536-47bd-8c1d-c8989af0ff4e" providerId="AD" clId="Web-{E36E80FD-BF8D-AE4F-5877-378B4E13E81C}" dt="2022-05-10T20:17:34.017" v="150" actId="14100"/>
          <ac:spMkLst>
            <pc:docMk/>
            <pc:sldMk cId="636055951" sldId="294"/>
            <ac:spMk id="3" creationId="{AFD8937D-CFD1-33E0-C139-46724A8F4BA6}"/>
          </ac:spMkLst>
        </pc:spChg>
      </pc:sldChg>
    </pc:docChg>
  </pc:docChgLst>
  <pc:docChgLst>
    <pc:chgData name="Peter Fulks" userId="S::peter.fulks@cerrocoso.edu::b8a4556c-ce5d-4e43-aeed-2124c5207cb3" providerId="AD" clId="Web-{192D3B04-7C8A-C44A-999C-67CC038CD162}"/>
    <pc:docChg chg="modSld">
      <pc:chgData name="Peter Fulks" userId="S::peter.fulks@cerrocoso.edu::b8a4556c-ce5d-4e43-aeed-2124c5207cb3" providerId="AD" clId="Web-{192D3B04-7C8A-C44A-999C-67CC038CD162}" dt="2022-05-10T21:26:18.831" v="61" actId="1076"/>
      <pc:docMkLst>
        <pc:docMk/>
      </pc:docMkLst>
      <pc:sldChg chg="modSp">
        <pc:chgData name="Peter Fulks" userId="S::peter.fulks@cerrocoso.edu::b8a4556c-ce5d-4e43-aeed-2124c5207cb3" providerId="AD" clId="Web-{192D3B04-7C8A-C44A-999C-67CC038CD162}" dt="2022-05-10T21:26:18.831" v="61" actId="1076"/>
        <pc:sldMkLst>
          <pc:docMk/>
          <pc:sldMk cId="2972982803" sldId="291"/>
        </pc:sldMkLst>
        <pc:spChg chg="mod">
          <ac:chgData name="Peter Fulks" userId="S::peter.fulks@cerrocoso.edu::b8a4556c-ce5d-4e43-aeed-2124c5207cb3" providerId="AD" clId="Web-{192D3B04-7C8A-C44A-999C-67CC038CD162}" dt="2022-05-10T21:26:18.831" v="61" actId="1076"/>
          <ac:spMkLst>
            <pc:docMk/>
            <pc:sldMk cId="2972982803" sldId="291"/>
            <ac:spMk id="6" creationId="{00000000-0000-0000-0000-000000000000}"/>
          </ac:spMkLst>
        </pc:spChg>
      </pc:sldChg>
    </pc:docChg>
  </pc:docChgLst>
  <pc:docChgLst>
    <pc:chgData name="Cody Pauxtis" userId="S::cody.pauxtis@cerrocoso.edu::1e21ff6e-b4e2-444a-8b99-a214686f1828" providerId="AD" clId="Web-{FF325019-D785-D2AB-E745-4C276670C52F}"/>
    <pc:docChg chg="modSld">
      <pc:chgData name="Cody Pauxtis" userId="S::cody.pauxtis@cerrocoso.edu::1e21ff6e-b4e2-444a-8b99-a214686f1828" providerId="AD" clId="Web-{FF325019-D785-D2AB-E745-4C276670C52F}" dt="2022-05-10T20:51:47.843" v="103" actId="20577"/>
      <pc:docMkLst>
        <pc:docMk/>
      </pc:docMkLst>
      <pc:sldChg chg="modSp">
        <pc:chgData name="Cody Pauxtis" userId="S::cody.pauxtis@cerrocoso.edu::1e21ff6e-b4e2-444a-8b99-a214686f1828" providerId="AD" clId="Web-{FF325019-D785-D2AB-E745-4C276670C52F}" dt="2022-05-10T20:51:47.843" v="103" actId="20577"/>
        <pc:sldMkLst>
          <pc:docMk/>
          <pc:sldMk cId="3601332973" sldId="295"/>
        </pc:sldMkLst>
        <pc:spChg chg="mod">
          <ac:chgData name="Cody Pauxtis" userId="S::cody.pauxtis@cerrocoso.edu::1e21ff6e-b4e2-444a-8b99-a214686f1828" providerId="AD" clId="Web-{FF325019-D785-D2AB-E745-4C276670C52F}" dt="2022-05-10T20:51:47.843" v="103" actId="20577"/>
          <ac:spMkLst>
            <pc:docMk/>
            <pc:sldMk cId="3601332973" sldId="295"/>
            <ac:spMk id="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442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95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9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8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598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29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84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30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68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98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81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633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7627" y="2034711"/>
            <a:ext cx="7766936" cy="2061300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College Council</a:t>
            </a:r>
          </a:p>
        </p:txBody>
      </p:sp>
      <p:pic>
        <p:nvPicPr>
          <p:cNvPr id="4" name="Picture 3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6063" y="124968"/>
            <a:ext cx="1886375" cy="18863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57198" y="4536347"/>
            <a:ext cx="5404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May 2, 2022</a:t>
            </a:r>
          </a:p>
          <a:p>
            <a:pPr algn="ctr"/>
            <a:endParaRPr lang="en-US" sz="2400"/>
          </a:p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082973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/>
          <a:lstStyle/>
          <a:p>
            <a:pPr algn="ctr"/>
            <a:r>
              <a:rPr lang="en-US"/>
              <a:t>Budget Development – Lisa Couch</a:t>
            </a: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463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/>
              <a:t>District Wide Budget Development Committee – Lisa Couch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912938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endParaRPr lang="en-US"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>
              <a:cs typeface="Calibri"/>
            </a:endParaRP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736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/>
              <a:t>Institutional Effectiveness Committee (IEC) – Corey Marvin</a:t>
            </a: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900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/>
              <a:t>Professional Development Committee – Corey Marvin</a:t>
            </a: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623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/>
          <a:lstStyle/>
          <a:p>
            <a:pPr algn="ctr"/>
            <a:r>
              <a:rPr lang="en-US"/>
              <a:t>Accreditation – Corey Marvin</a:t>
            </a: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780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8230" y="5379514"/>
            <a:ext cx="10113645" cy="822960"/>
          </a:xfrm>
        </p:spPr>
        <p:txBody>
          <a:bodyPr>
            <a:normAutofit/>
          </a:bodyPr>
          <a:lstStyle/>
          <a:p>
            <a:pPr algn="ctr"/>
            <a:r>
              <a:rPr lang="en-US" sz="4000"/>
              <a:t>The End</a:t>
            </a:r>
          </a:p>
        </p:txBody>
      </p:sp>
      <p:pic>
        <p:nvPicPr>
          <p:cNvPr id="6" name="Picture 5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350" y="180374"/>
            <a:ext cx="31242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152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149" y="2942372"/>
            <a:ext cx="100584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 sz="5300"/>
              <a:t>Reporting Committees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807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/>
          <a:lstStyle/>
          <a:p>
            <a:pPr algn="ctr"/>
            <a:r>
              <a:rPr lang="en-US"/>
              <a:t>Facilities – Cody Pauxtis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Schedule for fall Semester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Hosting one meeting at each site next school year: Tehachapi &amp; ESCC. 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>
              <a:cs typeface="Calibri"/>
            </a:endParaRP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332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/>
              <a:t>Safety &amp; Security – Kevin King</a:t>
            </a: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714EB7D-A8C4-46E7-BF7C-8FE9FBB5DAFD}"/>
              </a:ext>
            </a:extLst>
          </p:cNvPr>
          <p:cNvSpPr txBox="1"/>
          <p:nvPr/>
        </p:nvSpPr>
        <p:spPr>
          <a:xfrm>
            <a:off x="2824480" y="2519680"/>
            <a:ext cx="7264400" cy="2585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r>
              <a:rPr lang="en-US"/>
              <a:t>Professional Development  First Aid/CPR Certification (High Desert Training Services)</a:t>
            </a:r>
            <a:endParaRPr lang="en-US"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endParaRPr lang="en-US">
              <a:cs typeface="Calibri" panose="020F0502020204030204"/>
            </a:endParaRPr>
          </a:p>
          <a:p>
            <a:pPr marL="742950" lvl="1" indent="-285750">
              <a:buFont typeface="Arial"/>
              <a:buChar char="•"/>
            </a:pPr>
            <a:r>
              <a:rPr lang="en-US"/>
              <a:t>  Session</a:t>
            </a:r>
            <a:r>
              <a:rPr lang="en-US">
                <a:ea typeface="+mn-lt"/>
                <a:cs typeface="+mn-lt"/>
              </a:rPr>
              <a:t> 1 </a:t>
            </a:r>
          </a:p>
          <a:p>
            <a:pPr marL="1200150" lvl="2" indent="-285750"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June 7, 1PM-4PM  and June 8,  1PM -PM </a:t>
            </a:r>
          </a:p>
          <a:p>
            <a:pPr marL="1200150" lvl="2" indent="-285750">
              <a:buFont typeface="Arial"/>
              <a:buChar char="•"/>
            </a:pPr>
            <a:endParaRPr lang="en-US">
              <a:ea typeface="+mn-lt"/>
              <a:cs typeface="+mn-lt"/>
            </a:endParaRPr>
          </a:p>
          <a:p>
            <a:pPr marL="742950" lvl="1" indent="-285750"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Session 2</a:t>
            </a:r>
          </a:p>
          <a:p>
            <a:pPr marL="1200150" lvl="2" indent="-285750"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June 21, 1PM-4PM  AND June 22, 1PM -PM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6747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/>
              <a:t>Technology Resource Team (TRT) – Mike Campbell</a:t>
            </a: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FD8937D-CFD1-33E0-C139-46724A8F4BA6}"/>
              </a:ext>
            </a:extLst>
          </p:cNvPr>
          <p:cNvSpPr txBox="1"/>
          <p:nvPr/>
        </p:nvSpPr>
        <p:spPr>
          <a:xfrm>
            <a:off x="2734464" y="2278234"/>
            <a:ext cx="6985161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v"/>
            </a:pPr>
            <a:r>
              <a:rPr lang="en-US" dirty="0"/>
              <a:t>Has not met since last college council meeting</a:t>
            </a:r>
          </a:p>
          <a:p>
            <a:pPr marL="285750" indent="-285750">
              <a:buFont typeface="Wingdings"/>
              <a:buChar char="v"/>
            </a:pPr>
            <a:r>
              <a:rPr lang="en-US" dirty="0">
                <a:cs typeface="Calibri"/>
              </a:rPr>
              <a:t>Need new members for next year</a:t>
            </a:r>
          </a:p>
          <a:p>
            <a:pPr marL="742950" lvl="1" indent="-285750">
              <a:buFont typeface="Wingdings"/>
              <a:buChar char="v"/>
            </a:pPr>
            <a:r>
              <a:rPr lang="en-US" dirty="0">
                <a:cs typeface="Calibri"/>
              </a:rPr>
              <a:t>Faculty from ESCC</a:t>
            </a:r>
          </a:p>
          <a:p>
            <a:pPr marL="742950" lvl="1" indent="-285750">
              <a:buFont typeface="Wingdings"/>
              <a:buChar char="v"/>
            </a:pPr>
            <a:r>
              <a:rPr lang="en-US" dirty="0">
                <a:cs typeface="Calibri"/>
              </a:rPr>
              <a:t>Classified from student services</a:t>
            </a:r>
          </a:p>
          <a:p>
            <a:pPr marL="742950" lvl="1" indent="-285750">
              <a:buFont typeface="Wingdings"/>
              <a:buChar char="v"/>
            </a:pPr>
            <a:r>
              <a:rPr lang="en-US" dirty="0">
                <a:cs typeface="Calibri"/>
              </a:rPr>
              <a:t>Classified from webservices/PIO </a:t>
            </a:r>
          </a:p>
          <a:p>
            <a:pPr marL="742950" lvl="1" indent="-285750">
              <a:buFont typeface="Wingdings"/>
              <a:buChar char="v"/>
            </a:pPr>
            <a:r>
              <a:rPr lang="en-US" dirty="0">
                <a:cs typeface="Calibri"/>
              </a:rPr>
              <a:t>Classified from office of instruction </a:t>
            </a:r>
          </a:p>
          <a:p>
            <a:pPr marL="742950" lvl="1" indent="-285750">
              <a:buFont typeface="Wingdings"/>
              <a:buChar char="v"/>
            </a:pPr>
            <a:r>
              <a:rPr lang="en-US" dirty="0">
                <a:cs typeface="Calibri"/>
              </a:rPr>
              <a:t>Student rep</a:t>
            </a:r>
          </a:p>
        </p:txBody>
      </p:sp>
    </p:spTree>
    <p:extLst>
      <p:ext uri="{BB962C8B-B14F-4D97-AF65-F5344CB8AC3E}">
        <p14:creationId xmlns:p14="http://schemas.microsoft.com/office/powerpoint/2010/main" val="636055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/>
              <a:t>Student Success Support Programs (SSSP) – Heather Ostash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286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/>
              <a:t>Incarcerated Students Education Program – Peter Fulks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96071" y="2713926"/>
            <a:ext cx="6329680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>
                <a:cs typeface="Calibri"/>
              </a:rPr>
              <a:t>We had our final meeting this term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>
                <a:cs typeface="Calibri" panose="020F0502020204030204"/>
              </a:rPr>
              <a:t>Fall upcoming topics: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>
                <a:cs typeface="Calibri" panose="020F0502020204030204"/>
              </a:rPr>
              <a:t>Canvas is coming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>
                <a:cs typeface="Calibri" panose="020F0502020204030204"/>
              </a:rPr>
              <a:t>Fall preparation for instructors to return to face to face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>
                <a:cs typeface="Calibri" panose="020F0502020204030204"/>
              </a:rPr>
              <a:t>JSTOR possibility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>
                <a:cs typeface="Calibri" panose="020F0502020204030204"/>
              </a:rPr>
              <a:t>Hiring practices</a:t>
            </a: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982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149" y="3055279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6000"/>
              <a:t>Constituency Reports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707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149" y="3055279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6000"/>
              <a:t>Associated Committees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99593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6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A5A5A5"/>
      </a:accent1>
      <a:accent2>
        <a:srgbClr val="000072"/>
      </a:accent2>
      <a:accent3>
        <a:srgbClr val="0070C0"/>
      </a:accent3>
      <a:accent4>
        <a:srgbClr val="A5A5A5"/>
      </a:accent4>
      <a:accent5>
        <a:srgbClr val="000099"/>
      </a:accent5>
      <a:accent6>
        <a:srgbClr val="0070C0"/>
      </a:accent6>
      <a:hlink>
        <a:srgbClr val="969696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0AC52987C0EA4F8969702B47D6BDCF" ma:contentTypeVersion="" ma:contentTypeDescription="Create a new document." ma:contentTypeScope="" ma:versionID="ee2cd9e8ebfaca520aa08cb23e3a4816">
  <xsd:schema xmlns:xsd="http://www.w3.org/2001/XMLSchema" xmlns:xs="http://www.w3.org/2001/XMLSchema" xmlns:p="http://schemas.microsoft.com/office/2006/metadata/properties" xmlns:ns2="454fd486-4e42-4a7f-bc2f-e2145d19cd8b" xmlns:ns3="ffba0a56-dfce-4d1b-b42e-42eaba50a1e8" targetNamespace="http://schemas.microsoft.com/office/2006/metadata/properties" ma:root="true" ma:fieldsID="9d052e11abe377f090f018a6c1aba787" ns2:_="" ns3:_="">
    <xsd:import namespace="454fd486-4e42-4a7f-bc2f-e2145d19cd8b"/>
    <xsd:import namespace="ffba0a56-dfce-4d1b-b42e-42eaba50a1e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4fd486-4e42-4a7f-bc2f-e2145d19cd8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ba0a56-dfce-4d1b-b42e-42eaba50a1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1DC5F1-2263-4914-A44B-1AFDCA68694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293E5AC-4625-43E7-9389-FF5BC68AB0E2}">
  <ds:schemaRefs>
    <ds:schemaRef ds:uri="454fd486-4e42-4a7f-bc2f-e2145d19cd8b"/>
    <ds:schemaRef ds:uri="ffba0a56-dfce-4d1b-b42e-42eaba50a1e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4157CE5-C738-42C9-BFA3-E06CBBBEA4AE}">
  <ds:schemaRefs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454fd486-4e42-4a7f-bc2f-e2145d19cd8b"/>
    <ds:schemaRef ds:uri="http://purl.org/dc/elements/1.1/"/>
    <ds:schemaRef ds:uri="ffba0a56-dfce-4d1b-b42e-42eaba50a1e8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218</Words>
  <Application>Microsoft Office PowerPoint</Application>
  <PresentationFormat>Widescreen</PresentationFormat>
  <Paragraphs>39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Retrospect</vt:lpstr>
      <vt:lpstr>College Council</vt:lpstr>
      <vt:lpstr>      Reporting Committees</vt:lpstr>
      <vt:lpstr>Facilities – Cody Pauxtis</vt:lpstr>
      <vt:lpstr>Safety &amp; Security – Kevin King</vt:lpstr>
      <vt:lpstr>Technology Resource Team (TRT) – Mike Campbell</vt:lpstr>
      <vt:lpstr>Student Success Support Programs (SSSP) – Heather Ostash</vt:lpstr>
      <vt:lpstr>Incarcerated Students Education Program – Peter Fulks</vt:lpstr>
      <vt:lpstr>Constituency Reports</vt:lpstr>
      <vt:lpstr>Associated Committees</vt:lpstr>
      <vt:lpstr>Budget Development – Lisa Couch</vt:lpstr>
      <vt:lpstr>District Wide Budget Development Committee – Lisa Couch</vt:lpstr>
      <vt:lpstr>Institutional Effectiveness Committee (IEC) – Corey Marvin</vt:lpstr>
      <vt:lpstr>Professional Development Committee – Corey Marvin</vt:lpstr>
      <vt:lpstr>Accreditation – Corey Marvin</vt:lpstr>
      <vt:lpstr>The End</vt:lpstr>
    </vt:vector>
  </TitlesOfParts>
  <Company>Cerro Coso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 for the Future</dc:title>
  <dc:creator>Natalie Dorrell</dc:creator>
  <cp:lastModifiedBy>Jennifer Curtis</cp:lastModifiedBy>
  <cp:revision>15</cp:revision>
  <cp:lastPrinted>2016-05-02T20:11:30Z</cp:lastPrinted>
  <dcterms:created xsi:type="dcterms:W3CDTF">2016-04-19T18:59:44Z</dcterms:created>
  <dcterms:modified xsi:type="dcterms:W3CDTF">2022-06-29T22:44:54Z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0x010100390AC52987C0EA4F8969702B47D6BDCF</vt:lpwstr>
  </property>
</Properties>
</file>